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24377650" cy="13716000"/>
  <p:notesSz cx="6858000" cy="9144000"/>
  <p:embeddedFontLst>
    <p:embeddedFont>
      <p:font typeface="Amatic SC" panose="00000500000000000000" pitchFamily="2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nconsolata" pitchFamily="1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  <p:embeddedFont>
      <p:font typeface="Roboto Thin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62C95F-0B1B-41A7-8776-6DD7F2756F40}">
  <a:tblStyle styleId="{8462C95F-0B1B-41A7-8776-6DD7F2756F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8" y="48"/>
      </p:cViewPr>
      <p:guideLst>
        <p:guide pos="958"/>
        <p:guide orient="horz" pos="8160"/>
        <p:guide orient="horz" pos="480"/>
        <p:guide pos="14398"/>
        <p:guide orient="horz" pos="2896"/>
        <p:guide orient="horz" pos="2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font" Target="fonts/font4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font" Target="fonts/font4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a237455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a237455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bda237455_4_3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bda237455_4_3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8bda237455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8bda237455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a23745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a23745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8bda237455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8bda237455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a237455_4_2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a237455_4_2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a23745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a23745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a237455_4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a237455_4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a237455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a237455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[Excessive HTTP Errors]</a:t>
            </a:r>
            <a:endParaRPr dirty="0"/>
          </a:p>
        </p:txBody>
      </p:sp>
      <p:sp>
        <p:nvSpPr>
          <p:cNvPr id="2397" name="Google Shape;2397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8" name="Google Shape;2398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</a:t>
            </a:r>
            <a:r>
              <a:rPr lang="en-US" sz="4400" b="1" dirty="0">
                <a:solidFill>
                  <a:schemeClr val="dk1"/>
                </a:solidFill>
              </a:rPr>
              <a:t>metric</a:t>
            </a:r>
            <a:r>
              <a:rPr lang="en-US" sz="4400" dirty="0">
                <a:solidFill>
                  <a:schemeClr val="dk1"/>
                </a:solidFill>
              </a:rPr>
              <a:t> does this alert monitor? HTTP Errors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is the </a:t>
            </a:r>
            <a:r>
              <a:rPr lang="en-US" sz="4400" b="1" dirty="0">
                <a:solidFill>
                  <a:schemeClr val="dk1"/>
                </a:solidFill>
              </a:rPr>
              <a:t>threshold</a:t>
            </a:r>
            <a:r>
              <a:rPr lang="en-US" sz="4400" dirty="0">
                <a:solidFill>
                  <a:schemeClr val="dk1"/>
                </a:solidFill>
              </a:rPr>
              <a:t> it fires at? Threshold triggers at 15000 http errors returned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Provide a screenshot of the alert in action.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31518-EAE8-4321-8E39-63651153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01" y="5970676"/>
            <a:ext cx="17202150" cy="6894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46"/>
          <p:cNvSpPr txBox="1">
            <a:spLocks noGrp="1"/>
          </p:cNvSpPr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05" name="Google Shape;2405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[Open Ports &amp; Services ]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2" name="Google Shape;2412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Why the patch works. Close or Filter the Ports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to install it (include commands) 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This command blocks other ports but leaves 80 and 443 open.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iptables -A INPUT -p tcp -m tcp -m multiport ! --dports 80,443 -j DROP.</a:t>
            </a:r>
          </a:p>
          <a:p>
            <a:pPr marL="977900" lvl="0" indent="-571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dk1"/>
                </a:solidFill>
              </a:rPr>
              <a:t>It good to implement and configure Host Based Intrusion Detection System (HIDS) to monitor computing systems.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lang="en-US" sz="4400" dirty="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[Hidden URL Directory]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19" name="Google Shape;2419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Hide server in air gap environment to prevent remote connection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to install it (include commands) If you air gap it’s a physical security measure.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Harden server against code injection and DDOS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 Implement HTTP Requests Limit on the web server.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lang="en-US"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[Brute Force 3]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6" name="Google Shape;2426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Add rules like blocking specific IP addresses. Use 2-factor authentication.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Limit failed login attempts.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Monitor server logs.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Make the root user inaccessible via SSH by editing the sshd_config file.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to install it (include commands)</a:t>
            </a:r>
            <a:endParaRPr lang="en-CA" sz="4400" dirty="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CA" sz="4400" i="1" dirty="0">
                <a:solidFill>
                  <a:schemeClr val="dk1"/>
                </a:solidFill>
              </a:rPr>
              <a:t>sudo systemctl status firewalld</a:t>
            </a:r>
          </a:p>
          <a:p>
            <a:pPr marL="137160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4400" i="1" dirty="0">
                <a:solidFill>
                  <a:schemeClr val="dk1"/>
                </a:solidFill>
              </a:rPr>
              <a:t>sudo firewall-</a:t>
            </a:r>
            <a:r>
              <a:rPr lang="en-US" sz="4400" i="1" dirty="0" err="1">
                <a:solidFill>
                  <a:schemeClr val="dk1"/>
                </a:solidFill>
              </a:rPr>
              <a:t>cmd</a:t>
            </a:r>
            <a:r>
              <a:rPr lang="en-US" sz="4400" i="1" dirty="0">
                <a:solidFill>
                  <a:schemeClr val="dk1"/>
                </a:solidFill>
              </a:rPr>
              <a:t> --permanent --add-rich-rule="rule family='ipv4' source address=‘192.168.1.90' reject“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[SQL Data Exfiltration1] on Target 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1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33" name="Google Shape;2433;p15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Why the patch works. Add modules to sanitize inputs.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Set the capabilities of the database users to the bare minimum required.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Encrypt private/confidential data being stored in the database.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to install it (include commands).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 &lt;?php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function sanitize($stringToSanitize) {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	return addslashes(htmlspecialchars($stringToSanitize));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}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// You can just use the codes themselves instead of creating a function as: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echo addslashes(htmlspecialchars($stringToSanitize));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Alerts Implemented</a:t>
            </a:r>
            <a:endParaRPr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Hardening</a:t>
            </a:r>
            <a:endParaRPr/>
          </a:p>
        </p:txBody>
      </p:sp>
      <p:sp>
        <p:nvSpPr>
          <p:cNvPr id="2340" name="Google Shape;2340;p13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Gateway:192.168.1.1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FF6A69-CE35-449E-9D58-25D39B9B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1850065"/>
            <a:ext cx="17607516" cy="10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3677268759"/>
              </p:ext>
            </p:extLst>
          </p:nvPr>
        </p:nvGraphicFramePr>
        <p:xfrm>
          <a:off x="1191000" y="4726375"/>
          <a:ext cx="21995625" cy="4145130"/>
        </p:xfrm>
        <a:graphic>
          <a:graphicData uri="http://schemas.openxmlformats.org/drawingml/2006/table">
            <a:tbl>
              <a:tblPr>
                <a:noFill/>
                <a:tableStyleId>{8462C95F-0B1B-41A7-8776-6DD7F2756F40}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and Service discovery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was used to find the open ports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could get access to active services.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Enumeration WordPress site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was used to get username information and hidden web files (</a:t>
                      </a:r>
                      <a:r>
                        <a:rPr lang="en-US" sz="2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wp-config.php</a:t>
                      </a: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 info was used by attacker to gain access to the web server.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User’s Password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(</a:t>
                      </a:r>
                      <a:r>
                        <a:rPr lang="en-US" sz="2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  had a weak password and attacker could crack it by guessing.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could SSH into the web server 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Data Exfiltration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traversing through the databases and tables, the attacker got </a:t>
                      </a:r>
                      <a:r>
                        <a:rPr lang="en-US" sz="2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hashes</a:t>
                      </a: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all the users.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 able to crack down the password hashes using John the Ripper.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/>
        </p:nvGraphicFramePr>
        <p:xfrm>
          <a:off x="1191013" y="4726375"/>
          <a:ext cx="21995625" cy="4267050"/>
        </p:xfrm>
        <a:graphic>
          <a:graphicData uri="http://schemas.openxmlformats.org/drawingml/2006/table">
            <a:tbl>
              <a:tblPr>
                <a:noFill/>
                <a:tableStyleId>{8462C95F-0B1B-41A7-8776-6DD7F2756F40}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[CPU Monitor]</a:t>
            </a:r>
            <a:endParaRPr dirty="0"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4" name="Google Shape;2384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</a:t>
            </a:r>
            <a:r>
              <a:rPr lang="en-US" sz="4400" b="1" dirty="0">
                <a:solidFill>
                  <a:schemeClr val="dk1"/>
                </a:solidFill>
              </a:rPr>
              <a:t>metric</a:t>
            </a:r>
            <a:r>
              <a:rPr lang="en-US" sz="4400" dirty="0">
                <a:solidFill>
                  <a:schemeClr val="dk1"/>
                </a:solidFill>
              </a:rPr>
              <a:t> does this alert monitor? CPU Usage Monitor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is the </a:t>
            </a:r>
            <a:r>
              <a:rPr lang="en-US" sz="4400" b="1" dirty="0">
                <a:solidFill>
                  <a:schemeClr val="dk1"/>
                </a:solidFill>
              </a:rPr>
              <a:t>threshold</a:t>
            </a:r>
            <a:r>
              <a:rPr lang="en-US" sz="4400" dirty="0">
                <a:solidFill>
                  <a:schemeClr val="dk1"/>
                </a:solidFill>
              </a:rPr>
              <a:t> it fires at? Threshold triggers at resource use above 0.5.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Provide a screenshot of the alert in action.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6537B-0EA1-495C-A6BF-303BDF20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814" y="5823125"/>
            <a:ext cx="1573271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[HTTP Request Size Monitor]</a:t>
            </a:r>
            <a:endParaRPr dirty="0"/>
          </a:p>
        </p:txBody>
      </p:sp>
      <p:sp>
        <p:nvSpPr>
          <p:cNvPr id="2390" name="Google Shape;2390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1" name="Google Shape;2391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</a:t>
            </a:r>
            <a:r>
              <a:rPr lang="en-US" sz="4400" b="1" dirty="0">
                <a:solidFill>
                  <a:schemeClr val="dk1"/>
                </a:solidFill>
              </a:rPr>
              <a:t>metric</a:t>
            </a:r>
            <a:r>
              <a:rPr lang="en-US" sz="4400" dirty="0">
                <a:solidFill>
                  <a:schemeClr val="dk1"/>
                </a:solidFill>
              </a:rPr>
              <a:t> does this alert monitor? HTTP Bytes Size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is the </a:t>
            </a:r>
            <a:r>
              <a:rPr lang="en-US" sz="4400" b="1" dirty="0">
                <a:solidFill>
                  <a:schemeClr val="dk1"/>
                </a:solidFill>
              </a:rPr>
              <a:t>threshold</a:t>
            </a:r>
            <a:r>
              <a:rPr lang="en-US" sz="4400" dirty="0">
                <a:solidFill>
                  <a:schemeClr val="dk1"/>
                </a:solidFill>
              </a:rPr>
              <a:t> it fires at? Threshold triggers at 150000000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Provide a screenshot of the alert in action.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3470-CB4F-4363-B070-3E3876C0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38" y="5720316"/>
            <a:ext cx="17792700" cy="7038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689</Words>
  <Application>Microsoft Office PowerPoint</Application>
  <PresentationFormat>Custom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Roboto Thin</vt:lpstr>
      <vt:lpstr>Amatic SC</vt:lpstr>
      <vt:lpstr>Poppins Medium</vt:lpstr>
      <vt:lpstr>Lato Light</vt:lpstr>
      <vt:lpstr>Roboto Black</vt:lpstr>
      <vt:lpstr>Roboto Light</vt:lpstr>
      <vt:lpstr>Helvetica Neue</vt:lpstr>
      <vt:lpstr>Calibri</vt:lpstr>
      <vt:lpstr>Wingdings</vt:lpstr>
      <vt:lpstr>Arial</vt:lpstr>
      <vt:lpstr>Poppins</vt:lpstr>
      <vt:lpstr>Roboto</vt:lpstr>
      <vt:lpstr>Inconsolata</vt:lpstr>
      <vt:lpstr>Roboto Medium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 </vt:lpstr>
      <vt:lpstr>Network Topology</vt:lpstr>
      <vt:lpstr>Critical Vulnerabilities: Target 1</vt:lpstr>
      <vt:lpstr>Critical Vulnerabilities: Target 2</vt:lpstr>
      <vt:lpstr>Alerts Implemented  </vt:lpstr>
      <vt:lpstr>[CPU Monitor]</vt:lpstr>
      <vt:lpstr>[HTTP Request Size Monitor]</vt:lpstr>
      <vt:lpstr>[Excessive HTTP Errors]</vt:lpstr>
      <vt:lpstr>Hardening  </vt:lpstr>
      <vt:lpstr>Hardening Against [Open Ports &amp; Services ] on Target 1</vt:lpstr>
      <vt:lpstr>Hardening Against [Hidden URL Directory] on Target 1</vt:lpstr>
      <vt:lpstr>Hardening Against [Brute Force 3] on Target 1</vt:lpstr>
      <vt:lpstr>Hardening Against [SQL Data Exfiltration1] on Target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Eroniwe Ebonka</cp:lastModifiedBy>
  <cp:revision>7</cp:revision>
  <dcterms:modified xsi:type="dcterms:W3CDTF">2021-12-08T00:54:29Z</dcterms:modified>
</cp:coreProperties>
</file>